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78" r:id="rId4"/>
    <p:sldId id="259" r:id="rId5"/>
    <p:sldId id="279" r:id="rId6"/>
    <p:sldId id="281" r:id="rId7"/>
    <p:sldId id="263" r:id="rId8"/>
    <p:sldId id="283" r:id="rId9"/>
    <p:sldId id="284" r:id="rId10"/>
    <p:sldId id="285" r:id="rId11"/>
    <p:sldId id="288" r:id="rId12"/>
    <p:sldId id="280" r:id="rId13"/>
    <p:sldId id="289" r:id="rId14"/>
    <p:sldId id="286" r:id="rId15"/>
    <p:sldId id="287" r:id="rId16"/>
    <p:sldId id="29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6D88-DF97-415C-82F2-B869BA348610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92770-9CD3-48F0-8879-573265C8C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9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06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6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43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81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3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23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16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22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5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A3CCA-04A6-2404-71BE-6B4395AA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A15C37-008A-2727-DD7F-03C2E0323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5B703-469C-E988-EFD9-D337BC0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6F54E-CF1E-CF5C-73FC-4DC79365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3DCB7-F3E9-8C7F-1E89-D8E0F33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9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094A4-B060-8635-4818-BAEA5D7C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B5F23-117F-00D2-5823-318287A9C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4A823-CF2C-C18F-201D-03C8A634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E077E-981D-92C5-D83D-4C547BAD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9005D-A1DF-E5D9-5DD8-816EB1F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EA67A-F5E5-F122-2B22-694FB7783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AA6DF-6D43-3B4A-386E-C2273B6E0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08416-1E30-9D05-EA8A-68095AF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F316A-20A8-CA38-8A9B-BBBB1B14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2497B-58D3-7B4A-35A2-0DC67DAA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0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2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5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03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029C-C4AF-72D3-240B-AC20CB3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C7767-9001-D13D-E21A-7E5AA1A5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659F1-5162-88F4-9C19-F4CFFAE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48738-A17A-55F1-F906-CFD7E285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5B154-52C3-15DB-8966-8270EEEF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7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39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6A98-3295-E99D-317E-B11A8C68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245BE-8A13-40E3-15AD-34F6127D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1A0D0-45AF-E206-4B03-40FEF779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9902C-A326-4395-150D-FBD36F6A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2B741-58AC-1CED-E880-012E971E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BA9BB-7186-96C1-A766-AFAD64B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7059C-18DD-6E4A-914F-3BE7EBC83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D3E3A-CEAA-D641-6AE5-AC69DD22D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CAB55-AA04-4F60-378C-5A8D37EB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A0B31-16C0-65BB-2D07-0CD125A0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620B7-1845-F145-FD12-A3300485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1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520B-87B1-79D2-B89F-42B1B0D4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7CE98-FB31-411F-E072-1C04AC298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0D07B0-C344-623D-2A98-1EA9C044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9D7FD-6BFB-A2DA-325D-3ABFE5D6D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821C4-1BDE-F245-29A4-C8AA0A919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AEF5E-8960-2B1C-5B4B-9C94BA84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8C94F-91B2-4C0E-A9E3-20F5A129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B92062-0EFA-8874-BA9B-BCF7CADF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8377E-80D1-6E92-A5E0-0FAF5CCA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E7729-6130-E066-EA3A-8DB4147D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20A6FD-BDCE-2093-B776-688D9B2A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79304-6BF6-75C0-B740-745E2041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5EF417-D07C-1BA5-7379-D9DD6F065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FA24C2-20D1-5DA2-CB52-182875D5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BECFE-4072-A6AC-EE1B-42AD678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FA8A-AA08-C11D-4986-BD6B135F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5457B-BBB0-FE35-3ECE-6D208FB4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051DB-808C-6AD7-52D6-BCF1369EB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1F9FB-C9C6-F351-AA7C-F62B4864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754D6-6A12-884B-B4E1-052908F6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ADB8D-91DB-388D-655F-ADBAAF2F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8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C826A-49CB-49AA-A9EA-CAD95E0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9E484E-8965-0DCB-552D-158D535F1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D68AE-17EC-B0EC-A14D-F5DC266C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028BD-DC5D-A7D4-9D74-B67E0A4E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2C2B9-3A9C-D261-76F7-761F9428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575FC-1102-CFB8-CE1A-293F40E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21D7E-E53B-D7F9-A4DD-4314EE05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53895-B7BB-F37C-C43F-2FA7B06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99125-13DD-1AD7-A0DD-B221D1F2F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589613-84A0-4B1B-B850-4A3F49F6C24B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6C8C-3782-71BA-B72F-17CFE01D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59E4E-F642-67AB-FB6C-1441C46BC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3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hyperlink" Target="https://youtu.be/objgTEjP_h4?si=0OQ-jtoEA7SKvsa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ll0106/2DGP_Project.git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github.com/KimDJ7105/KYK_pro_con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KimDJ7105/KYK-Proj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E3D1DE-8B25-7833-7D03-8B9B94FC7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1AE502-FECA-ED9B-322D-D1C167BA1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ko-KR" alt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6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54966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Granny!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Zombie Shooting Game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Blueprint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Unreal Engine 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학습 및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2023/10 ~ 2023/12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다가오는 좀비 웨이브를 잡고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배리어를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해제하여 앞으로 나아간다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Granny!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2552D5-8285-8993-C0FE-5441E4842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81" y="1447414"/>
            <a:ext cx="4422529" cy="2475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969259-8CD1-E64D-1D1B-391F671DA3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90" y="3923050"/>
            <a:ext cx="4342569" cy="22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27515" y="4231031"/>
            <a:ext cx="3387042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Engine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으로 게임을 만들면서 기본적인 게임 골자를 만들었으며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용암과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배리어같은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오브젝트들을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블루프린트를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이용한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쉐이더를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사용하여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4459C8-A5FA-A841-34B8-1F9056593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158" y="2915412"/>
            <a:ext cx="8219768" cy="36996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EBCE09-22D1-6548-1C40-01AAEC4CF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728" y="-17142"/>
            <a:ext cx="4597989" cy="27302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E0412D-EDD5-F46A-0536-16FE467B5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452" y="-3291"/>
            <a:ext cx="8327923" cy="34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10520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Titan Souls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Action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Adventure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Python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Pico2D,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PyCham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2022/10/17 ~ 2022/12/04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보스의 공격을 피하며 약점을 공략한다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12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Titan Souls </a:t>
            </a:r>
            <a:r>
              <a:rPr lang="ko-KR" altLang="en-US" dirty="0"/>
              <a:t>모작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dirty="0">
                <a:hlinkClick r:id="rId6"/>
              </a:rPr>
              <a:t>https://github.com/sill0106/2DGP_Project.git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https://youtu.be/objgTEjP_h4?si=0OQ-jtoEA7SKvsa1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C8DB39-5F2D-D68F-44E1-BD1435B5A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10" y="1583977"/>
            <a:ext cx="4187033" cy="2348926"/>
          </a:xfrm>
          <a:prstGeom prst="rect">
            <a:avLst/>
          </a:prstGeom>
        </p:spPr>
      </p:pic>
      <p:pic>
        <p:nvPicPr>
          <p:cNvPr id="1028" name="Picture 4" descr="Titan Souls">
            <a:extLst>
              <a:ext uri="{FF2B5EF4-FFF2-40B4-BE49-F238E27FC236}">
                <a16:creationId xmlns:a16="http://schemas.microsoft.com/office/drawing/2014/main" id="{27CBDBE5-7C81-2A74-B892-5A27326E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4" y="4047669"/>
            <a:ext cx="4404852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30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게임 시스템에서 가장 핵심이 되는 화살충돌을 위해 먼저 벽을 만들 필요가 있었다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그러기위해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먼저 벽 좌표를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저장해두고 이를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파싱하여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벽을 만드는 방식을 사용하였다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9E5D6-7094-C3A8-46F7-59FC0E4E5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65" y="431590"/>
            <a:ext cx="5265876" cy="4854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0E3B0C-9714-05DB-6F7C-53AEDAA3C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854" y="469149"/>
            <a:ext cx="5448772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8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화살을 발사해서 벽에 충돌하면 반대로 튕겨져 이동하는 시스템을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또한 플레이어가 화살을 불러들이면 플레이어에게 돌아오는 것 또한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AF3E61-9DF7-552A-EF83-8E9B69D00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31" y="468932"/>
            <a:ext cx="4084674" cy="4892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B3D764-EE4C-130D-CAC9-A338CD8DC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449" y="929423"/>
            <a:ext cx="3703641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2565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보스의 행동패턴을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BehaviorTree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이용해서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B5742-A486-8AA4-B1E9-6FA5E4DA9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349" y="4259386"/>
            <a:ext cx="5494496" cy="1128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462907-639D-23C2-A98C-6A37DC583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25" y="327617"/>
            <a:ext cx="4049048" cy="3743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F001BF-F6A5-B04D-9B7C-10C99FF8C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898" y="258581"/>
            <a:ext cx="4508392" cy="36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3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0" y="0"/>
            <a:ext cx="12206310" cy="6858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92" y="20823"/>
            <a:ext cx="1871889" cy="1259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893" y="932827"/>
            <a:ext cx="11563072" cy="23809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869387" y="5071773"/>
            <a:ext cx="92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C#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56193" y="5048927"/>
            <a:ext cx="1263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Unity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Vulkan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63074" y="5062379"/>
            <a:ext cx="1044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 err="1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10000" y="1561260"/>
            <a:ext cx="7010984" cy="11572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2000.01.06  /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서울시 노원구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2016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노원중학교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2019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상계고등학교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2025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9710" y="3733800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97600" y="3762097"/>
            <a:ext cx="51488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C++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002932" y="3741440"/>
            <a:ext cx="737702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OpenGL</a:t>
            </a: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59028" y="3733800"/>
            <a:ext cx="939681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Vulkan </a:t>
            </a:r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입문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21388" y="3741151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시작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751791" y="3758035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종료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16828" y="4052873"/>
            <a:ext cx="190789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양 정 우</a:t>
            </a: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Yang Jeong Woo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775" y="4526522"/>
            <a:ext cx="256993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어떤 문제가 생겨도 무조건 해결하며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algn="ctr" defTabSz="609630"/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프로젝트를 완성시킵니다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sz="1200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2800" y="5161100"/>
            <a:ext cx="2946400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010-2063-7620</a:t>
            </a:r>
          </a:p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yang46107620@gmail.com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334" y="1002096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18538"/>
              </p:ext>
            </p:extLst>
          </p:nvPr>
        </p:nvGraphicFramePr>
        <p:xfrm>
          <a:off x="5110691" y="1505791"/>
          <a:ext cx="6254863" cy="395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Project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ReWork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Extraction Shooter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 hub, Boost/ASIO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 로드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입출력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UI,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.)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서버와 협업하여 유저간 상호작용 개발에 도움을 주었음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2023/11 ~ 2024/08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인이 팀을 이루어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산개된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카드키를 습득하여 단말기를 작동시킨다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이후 탈출 열쇠인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토끼발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오브젝트를 얻어서 탈출한다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: </a:t>
            </a:r>
            <a:r>
              <a:rPr lang="en-US" altLang="ko-KR" dirty="0" err="1"/>
              <a:t>ReWork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1C964A-4E45-6263-9A69-8385B70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7" y="1467819"/>
            <a:ext cx="3703984" cy="23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A8B51-50C5-8D8D-2055-0D00D02E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0" y="3839259"/>
            <a:ext cx="3703984" cy="23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800" dirty="0">
                <a:hlinkClick r:id="rId9"/>
              </a:rPr>
              <a:t>https://github.com/KimDJ7105/KYK-Proj</a:t>
            </a:r>
            <a:br>
              <a:rPr lang="en-US" altLang="ko-KR" sz="1800" dirty="0"/>
            </a:br>
            <a:r>
              <a:rPr lang="en-US" altLang="ko-KR" sz="1800" dirty="0"/>
              <a:t>	       </a:t>
            </a:r>
            <a:r>
              <a:rPr lang="en-US" altLang="ko-KR" sz="1800" dirty="0">
                <a:hlinkClick r:id="rId10"/>
              </a:rPr>
              <a:t>https://github.com/KimDJ7105/KYK_pro_con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800" dirty="0"/>
              <a:t>https://youtu.be/WILVtBHlOO4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47329" y="5888431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특정 오브젝트를 다른 오브젝트의 지정된 위치에 귀속시키는 소켓작업을 해주는 코드를 작성하였다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위는 플레이어의 손 부분의 소켓에 총을 귀속시키는 작업이다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067D62-9736-FF44-2495-EA059646E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66" y="1305668"/>
            <a:ext cx="4686706" cy="3299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3E2AE0-33FB-9951-3FB6-1001C4000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367" y="1289920"/>
            <a:ext cx="5353436" cy="4089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77B405-2DC7-0C15-46AF-69BCFF92F8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889" y="1289920"/>
            <a:ext cx="2424111" cy="43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50683" y="5535145"/>
            <a:ext cx="5578169" cy="107760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앞에서 작업한 소켓을 이용하여 분쇄기의 애니메이션 또한 직접 만들어냈다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분쇄기를 소환 코드가 실행되면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CrusherScript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칼날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개를 추가로 만들고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매 프레임마다 각 칼날이 회전하도록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이렇게 하여 각 분쇄기만 소환하면 칼날까지 회전하고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칼날에게만 사망관련 충돌판정을 만들게 할 수도 있게 되었다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067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7F652D-286F-D92A-FFB3-61B060A5D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16" y="1196807"/>
            <a:ext cx="5167447" cy="33751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BD2A94-B83E-CFF9-FBC1-A03BC221A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9930" y="1553657"/>
            <a:ext cx="3828338" cy="38653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0409A3-B4FE-3207-D84C-21D862406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329" y="2395958"/>
            <a:ext cx="3935936" cy="41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617821" y="5910079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컴포넌트를 이용해서 오브젝트의 정점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UV,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normal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등의 데이터를 추출하여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Binary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추출하였고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내용을 다시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Direct3D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로 만든 프레임워크에서 읽어오도록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AA8E1-0D81-B70F-DC95-66A62BCE6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11" y="1165567"/>
            <a:ext cx="4800276" cy="29483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7DF0F0-BE91-02B8-0A60-E5A84E6EC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321" y="1165567"/>
            <a:ext cx="4538780" cy="2629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CCB68B-025F-4C44-DDA8-C40EDC4CB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983" y="2197193"/>
            <a:ext cx="3369983" cy="2665929"/>
          </a:xfrm>
          <a:prstGeom prst="rect">
            <a:avLst/>
          </a:prstGeom>
        </p:spPr>
      </p:pic>
      <p:pic>
        <p:nvPicPr>
          <p:cNvPr id="19" name="그림 18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DBE64C6-E88D-F59B-225D-3B0267F3FD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07" y="4162804"/>
            <a:ext cx="5038665" cy="23322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시스템의 내용을 활용하여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격발시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총구에서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잠시 뿌려지는 효과를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124566A-32DF-1E27-B471-2C2602BC4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401" y="1169780"/>
            <a:ext cx="4452952" cy="4361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CA385C-FE40-D7E6-3F50-83AA5E518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208" y="1152076"/>
            <a:ext cx="7542816" cy="3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2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오브젝트간 충돌 관련 작업의 디버깅을 위해서 충돌박스의 시각화가 필요하였다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그래서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ComputeShader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내용을 약간 활용하여서 충돌박스를 위한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새로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2871AD-4D4D-4DE6-C0E3-D29ED66A0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36" y="2231777"/>
            <a:ext cx="4397121" cy="2766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74FB0-A2B5-6C0C-0FB7-4A9F8EA97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2512" y="1652118"/>
            <a:ext cx="4618120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0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오브젝트가 어떠한 기능을 수행하는데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예시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위아래로 떠오르기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충돌하면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죽게하기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다른 오브젝트들에게도 필요한 기능들이 있어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쓰는 컴포넌트처럼 만들어서 코드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한줄만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작성하면 이용 가능하도록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11831D6-1DE4-B080-21A1-E8973B3377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97" y="104854"/>
            <a:ext cx="2917928" cy="1400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F52393-C4D2-1766-77DD-3EFB89143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162" y="1376516"/>
            <a:ext cx="2229642" cy="3287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669EC-4D1C-D362-E7A0-C3345B1818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196" y="1376516"/>
            <a:ext cx="6143420" cy="39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9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601</Words>
  <Application>Microsoft Office PowerPoint</Application>
  <PresentationFormat>와이드스크린</PresentationFormat>
  <Paragraphs>129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HY중고딕</vt:lpstr>
      <vt:lpstr>굴림체</vt:lpstr>
      <vt:lpstr>맑은 고딕</vt:lpstr>
      <vt:lpstr>Arial</vt:lpstr>
      <vt:lpstr>Calibri</vt:lpstr>
      <vt:lpstr>Office 테마</vt:lpstr>
      <vt:lpstr>Office Theme</vt:lpstr>
      <vt:lpstr>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[ L.O.R.G. ]</dc:creator>
  <cp:lastModifiedBy>[ L.O.R.G. ]</cp:lastModifiedBy>
  <cp:revision>2</cp:revision>
  <dcterms:created xsi:type="dcterms:W3CDTF">2024-10-07T09:51:26Z</dcterms:created>
  <dcterms:modified xsi:type="dcterms:W3CDTF">2024-10-17T09:22:57Z</dcterms:modified>
</cp:coreProperties>
</file>